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71" r:id="rId3"/>
    <p:sldId id="263" r:id="rId4"/>
    <p:sldId id="260" r:id="rId5"/>
    <p:sldId id="257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D4EE5-2044-44A0-8E01-608FCBEB6A16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5B95-D515-426A-9F55-4590B7888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44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45B95-D515-426A-9F55-4590B78880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03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45B95-D515-426A-9F55-4590B78880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54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45B95-D515-426A-9F55-4590B78880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28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45B95-D515-426A-9F55-4590B78880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02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45B95-D515-426A-9F55-4590B78880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82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21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54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62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7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80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342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300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028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28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33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243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5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40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436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74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739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51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12F550-7D81-4D40-8BEB-31271FB82C75}" type="datetimeFigureOut">
              <a:rPr lang="en-US" smtClean="0"/>
              <a:pPr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FC849F-1FED-4135-A50E-90D043BC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213" y="2005780"/>
            <a:ext cx="6990735" cy="2890685"/>
          </a:xfr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Stencil" panose="040409050D0802020404" pitchFamily="82" charset="0"/>
              </a:rPr>
              <a:t>Where Are You Going, Where Have You </a:t>
            </a:r>
            <a:r>
              <a:rPr lang="en-US" dirty="0" smtClean="0">
                <a:solidFill>
                  <a:srgbClr val="FF0000"/>
                </a:solidFill>
                <a:latin typeface="Stencil" panose="040409050D0802020404" pitchFamily="82" charset="0"/>
              </a:rPr>
              <a:t>Been?</a:t>
            </a:r>
            <a:endParaRPr lang="en-US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94" y="1199297"/>
            <a:ext cx="2978624" cy="4467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37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4603955" cy="33189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info graphic on the five elements of the five elements of the plot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35329" y="2556932"/>
            <a:ext cx="4761269" cy="3318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characters in the story are;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Connie</a:t>
            </a: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Cornnie’s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(Connie’s elder sister)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Eddie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86" t="14473" r="10041" b="16056"/>
          <a:stretch/>
        </p:blipFill>
        <p:spPr>
          <a:xfrm>
            <a:off x="1787855" y="3828703"/>
            <a:ext cx="3141829" cy="2047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328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11611429" cy="162906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ising </a:t>
            </a:r>
            <a:r>
              <a:rPr lang="en-US" b="1" dirty="0">
                <a:solidFill>
                  <a:srgbClr val="FF0000"/>
                </a:solidFill>
              </a:rPr>
              <a:t>action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06" y="2094272"/>
            <a:ext cx="11267922" cy="487621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800" dirty="0"/>
              <a:t>In </a:t>
            </a:r>
            <a:r>
              <a:rPr lang="en-US" sz="1800" i="1" dirty="0"/>
              <a:t>“Where Are You Going, Where Have You Been?” </a:t>
            </a:r>
            <a:r>
              <a:rPr lang="en-US" sz="1800" dirty="0"/>
              <a:t>Joyce Carol narrates about the life of a young teenage girl named Connie. </a:t>
            </a:r>
            <a:endParaRPr lang="en-US" sz="1800" dirty="0" smtClean="0"/>
          </a:p>
          <a:p>
            <a:r>
              <a:rPr lang="en-US" sz="1800" dirty="0" smtClean="0"/>
              <a:t>As </a:t>
            </a:r>
            <a:r>
              <a:rPr lang="en-US" sz="1800" dirty="0"/>
              <a:t>a young girl, Connie is compared to her sister June, because her mother wants them to be alike. </a:t>
            </a:r>
            <a:endParaRPr lang="en-US" sz="1800" dirty="0" smtClean="0"/>
          </a:p>
          <a:p>
            <a:r>
              <a:rPr lang="en-US" sz="1800" dirty="0" smtClean="0"/>
              <a:t>Connie's </a:t>
            </a:r>
            <a:r>
              <a:rPr lang="en-US" sz="1800" dirty="0"/>
              <a:t>mom just allows Connie to do numerous exercises since her sister is permitted to do the exercises, and her mom venerates her sister. </a:t>
            </a:r>
            <a:endParaRPr lang="en-US" sz="1800" dirty="0" smtClean="0"/>
          </a:p>
          <a:p>
            <a:r>
              <a:rPr lang="en-US" sz="1800" dirty="0" smtClean="0"/>
              <a:t>Connie </a:t>
            </a:r>
            <a:r>
              <a:rPr lang="en-US" sz="1800" dirty="0"/>
              <a:t>is at the age where she is investigating her opportunity and sexuality, so Connie is continually going out with her companions attempting to flaunt for folks. Connie gets the consideration from a person she accepts is a teen, yet he is really a man who is in his thirties.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person, Arnold Friend, appears at Connie's home one day when her folks are at a grill, and he knows precisely where Connie's folks are just as her name and numerous different subtleties she has not imparted to Arnold. </a:t>
            </a:r>
            <a:endParaRPr lang="en-US" sz="1800" dirty="0" smtClean="0"/>
          </a:p>
          <a:p>
            <a:r>
              <a:rPr lang="en-US" sz="1800" dirty="0" smtClean="0"/>
              <a:t>Arnold </a:t>
            </a:r>
            <a:r>
              <a:rPr lang="en-US" sz="1800" dirty="0"/>
              <a:t>Friend takes steps to hurt Connie's family in the event that she doesn't come outside with him, so she needs to settle on herself and her family (Oates, 1994).</a:t>
            </a:r>
          </a:p>
        </p:txBody>
      </p:sp>
    </p:spTree>
    <p:extLst>
      <p:ext uri="{BB962C8B-B14F-4D97-AF65-F5344CB8AC3E}">
        <p14:creationId xmlns="" xmlns:p14="http://schemas.microsoft.com/office/powerpoint/2010/main" val="24844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5" y="464458"/>
            <a:ext cx="8596668" cy="1219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action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29961"/>
            <a:ext cx="10960100" cy="4468811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Connie is fed up with her mother for nagging her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mother feels that Connie is irresponsible unlike her elder sister.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feels that her mother s being over protective.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Connie falls in love with Ellie and goes out to a restaurant with him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Arnold sees Connie and falls in love with her.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26"/>
          <a:stretch/>
        </p:blipFill>
        <p:spPr>
          <a:xfrm>
            <a:off x="9004521" y="1683658"/>
            <a:ext cx="3824375" cy="25193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749" y="4549313"/>
            <a:ext cx="3818689" cy="2450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785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90" y="616858"/>
            <a:ext cx="8596668" cy="1320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Climax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29138" y="2065054"/>
            <a:ext cx="7511323" cy="4443411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i="1" dirty="0" smtClean="0"/>
              <a:t>Connie’s parents and her elder sister go to a family barbeque</a:t>
            </a:r>
          </a:p>
          <a:p>
            <a:r>
              <a:rPr lang="en-US" b="1" i="1" dirty="0" smtClean="0"/>
              <a:t>Connie is left </a:t>
            </a:r>
            <a:r>
              <a:rPr lang="en-US" b="1" i="1" dirty="0" smtClean="0"/>
              <a:t>lonely</a:t>
            </a:r>
            <a:r>
              <a:rPr lang="en-US" b="1" i="1" dirty="0" smtClean="0"/>
              <a:t> </a:t>
            </a:r>
            <a:r>
              <a:rPr lang="en-US" b="1" i="1" dirty="0" smtClean="0"/>
              <a:t>at home.</a:t>
            </a:r>
          </a:p>
          <a:p>
            <a:r>
              <a:rPr lang="en-US" b="1" i="1" dirty="0" smtClean="0"/>
              <a:t>Arnold visits </a:t>
            </a:r>
            <a:r>
              <a:rPr lang="en-US" b="1" i="1" dirty="0"/>
              <a:t>C</a:t>
            </a:r>
            <a:r>
              <a:rPr lang="en-US" b="1" i="1" dirty="0" smtClean="0"/>
              <a:t>onnie at her home to take her out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Connie refuses her request to go out with him as she does not know him</a:t>
            </a:r>
          </a:p>
          <a:p>
            <a:r>
              <a:rPr lang="en-US" b="1" i="1" dirty="0" smtClean="0"/>
              <a:t>Arnold threatens her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Connie goes for the phone to call the police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57" y="616858"/>
            <a:ext cx="5794896" cy="3625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4286759"/>
            <a:ext cx="5104263" cy="2790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92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5" y="464458"/>
            <a:ext cx="8596668" cy="1219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29961"/>
            <a:ext cx="5999707" cy="4468811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mother comes before she makes the call and </a:t>
            </a:r>
            <a:r>
              <a:rPr lang="en-US" sz="2000" b="1" i="1" dirty="0"/>
              <a:t>Arnold stabs her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Connie is threatened and does not make the call</a:t>
            </a:r>
          </a:p>
          <a:p>
            <a:r>
              <a:rPr lang="en-US" sz="2000" b="1" dirty="0" smtClean="0"/>
              <a:t>Arnold leaves and tells Connie where she will find her.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Connie fears for what would happen to her other family members.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2343858"/>
            <a:ext cx="5538716" cy="36896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7020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5" y="464458"/>
            <a:ext cx="8596668" cy="1219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action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29961"/>
            <a:ext cx="10960100" cy="4468811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Connie's mother is left for dead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Connie's could be forced to end up with her psycho admirer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" y="3125336"/>
            <a:ext cx="4878309" cy="3256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724" y="3343771"/>
            <a:ext cx="4067175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961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787</TotalTime>
  <Words>435</Words>
  <Application>Microsoft Office PowerPoint</Application>
  <PresentationFormat>Custom</PresentationFormat>
  <Paragraphs>43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Where Are You Going, Where Have You Been?</vt:lpstr>
      <vt:lpstr>Introduction </vt:lpstr>
      <vt:lpstr>Rising action</vt:lpstr>
      <vt:lpstr>Falling action</vt:lpstr>
      <vt:lpstr>Climax  </vt:lpstr>
      <vt:lpstr> Resolution </vt:lpstr>
      <vt:lpstr>Falling action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CONSTRUCTION site survey</dc:title>
  <dc:creator>Good Raphael</dc:creator>
  <cp:lastModifiedBy>ANTONY BJ</cp:lastModifiedBy>
  <cp:revision>83</cp:revision>
  <dcterms:created xsi:type="dcterms:W3CDTF">2018-11-14T20:34:20Z</dcterms:created>
  <dcterms:modified xsi:type="dcterms:W3CDTF">2021-02-24T18:53:03Z</dcterms:modified>
</cp:coreProperties>
</file>